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53"/>
  </p:normalViewPr>
  <p:slideViewPr>
    <p:cSldViewPr snapToGrid="0" snapToObjects="1">
      <p:cViewPr>
        <p:scale>
          <a:sx n="85" d="100"/>
          <a:sy n="85" d="100"/>
        </p:scale>
        <p:origin x="17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89373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2898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70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316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9439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645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3743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904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0189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5320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749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C546F-44F9-CC44-A013-A4507FB70889}" type="datetimeFigureOut">
              <a:rPr lang="en-DE" smtClean="0"/>
              <a:t>09.05.22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8F76F-6866-7A4D-9A6C-0F22001B0C4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376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9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BD66ED2-596B-CCE5-1ACF-C9BC41F3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4119"/>
            <a:ext cx="6858000" cy="4676931"/>
          </a:xfrm>
          <a:prstGeom prst="rect">
            <a:avLst/>
          </a:prstGeom>
        </p:spPr>
      </p:pic>
      <p:pic>
        <p:nvPicPr>
          <p:cNvPr id="350" name="Picture 349" descr="Graphical user interface&#10;&#10;Description automatically generated">
            <a:extLst>
              <a:ext uri="{FF2B5EF4-FFF2-40B4-BE49-F238E27FC236}">
                <a16:creationId xmlns:a16="http://schemas.microsoft.com/office/drawing/2014/main" id="{D52FE9F3-7156-CD35-D0DE-4999EF558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9587" y="193256"/>
            <a:ext cx="6858000" cy="483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45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0</Words>
  <Application>Microsoft Macintosh PowerPoint</Application>
  <PresentationFormat>A4 Paper (210x297 mm)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by3yk9cpqq@goetheuniversitaet.onmicrosoft.com</dc:creator>
  <cp:lastModifiedBy>by3yk9cpqq@goetheuniversitaet.onmicrosoft.com</cp:lastModifiedBy>
  <cp:revision>3</cp:revision>
  <dcterms:created xsi:type="dcterms:W3CDTF">2022-04-19T08:35:10Z</dcterms:created>
  <dcterms:modified xsi:type="dcterms:W3CDTF">2022-05-09T15:13:32Z</dcterms:modified>
</cp:coreProperties>
</file>

<file path=docProps/thumbnail.jpeg>
</file>